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70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1.jpeg"/><Relationship Id="rId3" Type="http://schemas.openxmlformats.org/officeDocument/2006/relationships/image" Target="../media/image14.svg"/><Relationship Id="rId7" Type="http://schemas.openxmlformats.org/officeDocument/2006/relationships/image" Target="../media/image29.svg"/><Relationship Id="rId12" Type="http://schemas.openxmlformats.org/officeDocument/2006/relationships/image" Target="../media/image3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8.svg"/><Relationship Id="rId5" Type="http://schemas.openxmlformats.org/officeDocument/2006/relationships/image" Target="../media/image4.svg"/><Relationship Id="rId15" Type="http://schemas.openxmlformats.org/officeDocument/2006/relationships/image" Target="../media/image36.sv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17" Type="http://schemas.openxmlformats.org/officeDocument/2006/relationships/image" Target="../media/image42.jpeg"/><Relationship Id="rId2" Type="http://schemas.openxmlformats.org/officeDocument/2006/relationships/image" Target="../media/image1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40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png"/><Relationship Id="rId1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17" Type="http://schemas.openxmlformats.org/officeDocument/2006/relationships/image" Target="../media/image23.png"/><Relationship Id="rId2" Type="http://schemas.openxmlformats.org/officeDocument/2006/relationships/image" Target="../media/image17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8.svg"/><Relationship Id="rId4" Type="http://schemas.openxmlformats.org/officeDocument/2006/relationships/image" Target="../media/image18.jpe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24.png"/><Relationship Id="rId2" Type="http://schemas.openxmlformats.org/officeDocument/2006/relationships/image" Target="../media/image18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10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24.png"/><Relationship Id="rId2" Type="http://schemas.openxmlformats.org/officeDocument/2006/relationships/image" Target="../media/image18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10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microsoft.com/office/2007/relationships/hdphoto" Target="../media/hdphoto3.wdp"/><Relationship Id="rId2" Type="http://schemas.openxmlformats.org/officeDocument/2006/relationships/image" Target="../media/image18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2.png"/><Relationship Id="rId10" Type="http://schemas.openxmlformats.org/officeDocument/2006/relationships/image" Target="../media/image10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microsoft.com/office/2007/relationships/hdphoto" Target="../media/hdphoto2.wdp"/><Relationship Id="rId2" Type="http://schemas.openxmlformats.org/officeDocument/2006/relationships/image" Target="../media/image18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microsoft.com/office/2007/relationships/hdphoto" Target="../media/hdphoto3.wdp"/><Relationship Id="rId10" Type="http://schemas.openxmlformats.org/officeDocument/2006/relationships/image" Target="../media/image10.svg"/><Relationship Id="rId19" Type="http://schemas.openxmlformats.org/officeDocument/2006/relationships/image" Target="../media/image27.gif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283686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139C7E4-8A38-14F8-F084-1CEC39879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0393">
            <a:off x="351595" y="19247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9BF0858-64D7-45BC-9729-C04D60A4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507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525172CE-37C7-F880-3491-CA93208E5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A80347B9-E402-1ACF-3B2C-E653F1A52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177E198-0C90-8011-1EDD-0A8A59DAE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4904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15EE6D2-6422-1053-34D6-BA18978C6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141864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6"/>
                </a:solidFill>
              </a:rPr>
              <a:t>Wallet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theft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will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significantly</a:t>
            </a:r>
            <a:r>
              <a:rPr lang="cs-CZ" dirty="0">
                <a:solidFill>
                  <a:schemeClr val="accent6"/>
                </a:solidFill>
              </a:rPr>
              <a:t> </a:t>
            </a:r>
            <a:r>
              <a:rPr lang="cs-CZ" dirty="0" err="1">
                <a:solidFill>
                  <a:schemeClr val="accent6"/>
                </a:solidFill>
              </a:rPr>
              <a:t>decrease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916846" y="5092474"/>
            <a:ext cx="42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rgbClr val="FF0000"/>
                </a:solidFill>
              </a:rPr>
              <a:t>You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may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be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wanted</a:t>
            </a:r>
            <a:r>
              <a:rPr lang="cs-CZ" dirty="0">
                <a:solidFill>
                  <a:srgbClr val="FF0000"/>
                </a:solidFill>
              </a:rPr>
              <a:t> by </a:t>
            </a:r>
            <a:r>
              <a:rPr lang="cs-CZ" dirty="0" err="1">
                <a:solidFill>
                  <a:srgbClr val="FF0000"/>
                </a:solidFill>
              </a:rPr>
              <a:t>the</a:t>
            </a:r>
            <a:r>
              <a:rPr lang="cs-CZ" dirty="0">
                <a:solidFill>
                  <a:srgbClr val="FF0000"/>
                </a:solidFill>
              </a:rPr>
              <a:t> police </a:t>
            </a:r>
            <a:r>
              <a:rPr lang="cs-CZ" dirty="0" err="1">
                <a:solidFill>
                  <a:srgbClr val="FF0000"/>
                </a:solidFill>
              </a:rPr>
              <a:t>for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possesion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of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explosives</a:t>
            </a:r>
            <a:r>
              <a:rPr lang="cs-CZ" dirty="0">
                <a:solidFill>
                  <a:srgbClr val="FF0000"/>
                </a:solidFill>
              </a:rPr>
              <a:t>. (</a:t>
            </a:r>
            <a:r>
              <a:rPr lang="cs-CZ" dirty="0" err="1">
                <a:solidFill>
                  <a:srgbClr val="FF0000"/>
                </a:solidFill>
              </a:rPr>
              <a:t>if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you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get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caught</a:t>
            </a:r>
            <a:r>
              <a:rPr lang="cs-CZ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1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55823" y="167064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4EEC385-11F7-3498-776A-E142079AA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-4729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533CCB9-C378-23DE-CBE0-31CF2FA1A346}"/>
              </a:ext>
            </a:extLst>
          </p:cNvPr>
          <p:cNvSpPr txBox="1"/>
          <p:nvPr/>
        </p:nvSpPr>
        <p:spPr>
          <a:xfrm>
            <a:off x="921190" y="5192938"/>
            <a:ext cx="48174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Built-in accelerometer to detect suspicious movement or unauthorized removal.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429000" y="1665062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853641" y="3053124"/>
            <a:ext cx="2371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709543" y="3429000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4hodin - Český turista včerajším výstupom na Kriváň baví... | Facebook">
            <a:extLst>
              <a:ext uri="{FF2B5EF4-FFF2-40B4-BE49-F238E27FC236}">
                <a16:creationId xmlns:a16="http://schemas.microsoft.com/office/drawing/2014/main" id="{3A1C7F9B-8276-213F-EB2E-48C3A78E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52" y="1422489"/>
            <a:ext cx="1812525" cy="374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28810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4348781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164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Compact and slim to fit easily in pockets or small bags.</a:t>
            </a:r>
          </a:p>
        </p:txBody>
      </p:sp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589312" y="3706000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4CA22CFA-6F9B-A3D7-1011-3237374EF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96CA73F-7275-A8C3-340F-74FD3090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96F3179-B02E-00EF-6412-73D962299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AAFFED2-BE9D-382E-CA1C-788B1B2B7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9331DD57-01D6-ADF9-D2A6-90544CEA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91FC5BF4-BD6C-8187-E286-81C5196B5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02B8B380-B380-4A60-DFEB-935B0CBA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8BD3DA1D-A830-3414-BB10-D07D8F56F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34C1F1C-4C68-F4A6-4AC3-F509C048E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B20D651-8B86-193E-2749-8EF74F79B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0B74453-08DD-BDFB-B46B-0E400A8DE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E25FB44-B252-246D-6202-1909B57C08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316CD03C-9395-F595-55F3-026085A37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0684546B-8161-6AB6-64E3-8B59FE966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2B9F2959-C350-9735-95CA-83387EA3F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84445EE-3747-B655-8A95-74F061318A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31016F1-A93D-D0E6-5C90-9BF8BFA7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D0A95852-3C18-C017-6FE6-633D54EC4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FE4D52D4-B1F2-51D2-28D6-F34785360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E4C543F9-E87B-E23A-1CBF-3B7429979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230</Words>
  <Application>Microsoft Office PowerPoint</Application>
  <PresentationFormat>Širokoúhlá obrazovka</PresentationFormat>
  <Paragraphs>18</Paragraphs>
  <Slides>14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8</cp:revision>
  <dcterms:created xsi:type="dcterms:W3CDTF">2024-11-27T08:36:40Z</dcterms:created>
  <dcterms:modified xsi:type="dcterms:W3CDTF">2024-12-02T09:24:11Z</dcterms:modified>
</cp:coreProperties>
</file>